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2" r:id="rId4"/>
    <p:sldId id="261" r:id="rId5"/>
    <p:sldId id="258" r:id="rId6"/>
    <p:sldId id="264" r:id="rId7"/>
    <p:sldId id="267" r:id="rId8"/>
    <p:sldId id="263" r:id="rId9"/>
    <p:sldId id="265" r:id="rId10"/>
    <p:sldId id="266" r:id="rId11"/>
    <p:sldId id="269" r:id="rId12"/>
    <p:sldId id="268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6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3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3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8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0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8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E18B-BAD8-430E-B54A-AE2520CC15E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1F630-9B47-4853-B60A-D35AC7527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541" y="626722"/>
            <a:ext cx="3051424" cy="211647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Hour </a:t>
            </a:r>
          </a:p>
          <a:p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of </a:t>
            </a:r>
          </a:p>
          <a:p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Code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3436704"/>
            <a:ext cx="4280899" cy="3210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70" y="333909"/>
            <a:ext cx="4034319" cy="3025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97" y="3524036"/>
            <a:ext cx="4232952" cy="3174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5693" y="720333"/>
            <a:ext cx="3541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Learning How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to Code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using Blocks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26" y="3652086"/>
            <a:ext cx="2899933" cy="27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143" y="246972"/>
            <a:ext cx="10483922" cy="1119491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Glowforge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Laser Printing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9059" y="1972745"/>
            <a:ext cx="5321728" cy="3991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77" y="2847224"/>
            <a:ext cx="4277474" cy="3306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2" y="1886521"/>
            <a:ext cx="4527478" cy="3395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99" y="1101377"/>
            <a:ext cx="1638086" cy="1570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022" y="5465852"/>
            <a:ext cx="3956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Holiday Ornaments</a:t>
            </a:r>
          </a:p>
        </p:txBody>
      </p:sp>
    </p:spTree>
    <p:extLst>
      <p:ext uri="{BB962C8B-B14F-4D97-AF65-F5344CB8AC3E}">
        <p14:creationId xmlns:p14="http://schemas.microsoft.com/office/powerpoint/2010/main" val="83535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676" y="282931"/>
            <a:ext cx="7834045" cy="101161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Paper Sculptures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6971" y="129454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Middle School Students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Teaching Intermediate Students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6" y="2645597"/>
            <a:ext cx="4753510" cy="356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60" y="2645597"/>
            <a:ext cx="4784333" cy="358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24" y="161875"/>
            <a:ext cx="2138682" cy="21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63" y="277794"/>
            <a:ext cx="5619107" cy="108866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Paper Sculptures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81582" y="959314"/>
            <a:ext cx="4715839" cy="1131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Student Projects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3" y="1765817"/>
            <a:ext cx="3888554" cy="3385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225" y="2667856"/>
            <a:ext cx="4318356" cy="3164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09" y="3272320"/>
            <a:ext cx="4219254" cy="3345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22" y="615280"/>
            <a:ext cx="2270590" cy="21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47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86" y="652801"/>
            <a:ext cx="2842517" cy="17667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900" dirty="0">
                <a:latin typeface="Lucida Calligraphy" panose="03010101010101010101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Hour </a:t>
            </a:r>
            <a:b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of </a:t>
            </a:r>
            <a:b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Code </a:t>
            </a:r>
            <a:b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27" y="375007"/>
            <a:ext cx="3938427" cy="2953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2" y="3468813"/>
            <a:ext cx="4094251" cy="3070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465" y="3468813"/>
            <a:ext cx="4292885" cy="32196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43982" y="652801"/>
            <a:ext cx="35223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Learning How to Code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using Blocks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34" y="3572894"/>
            <a:ext cx="3122432" cy="31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47481" cy="1920875"/>
          </a:xfrm>
        </p:spPr>
        <p:txBody>
          <a:bodyPr>
            <a:normAutofit/>
          </a:bodyPr>
          <a:lstStyle/>
          <a:p>
            <a:br>
              <a:rPr lang="en-US" b="1" dirty="0">
                <a:latin typeface="Lucida Calligraphy" panose="03010101010101010101" pitchFamily="66" charset="0"/>
              </a:rPr>
            </a:br>
            <a:br>
              <a:rPr lang="en-US" b="1" dirty="0">
                <a:latin typeface="Lucida Calligraphy" panose="03010101010101010101" pitchFamily="66" charset="0"/>
              </a:rPr>
            </a:br>
            <a:endParaRPr lang="en-US" b="1" dirty="0">
              <a:latin typeface="Lucida Calligraphy" panose="030101010101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37" y="3375060"/>
            <a:ext cx="4248364" cy="318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2" y="313361"/>
            <a:ext cx="3801439" cy="2851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6" y="3333964"/>
            <a:ext cx="4133635" cy="3100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389" y="472611"/>
            <a:ext cx="1975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Hour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of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Code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0143" y="582776"/>
            <a:ext cx="36250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Learning How to Code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using Blocks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91" y="3429112"/>
            <a:ext cx="3137046" cy="31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239" y="196983"/>
            <a:ext cx="5485542" cy="11900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We Completed the </a:t>
            </a:r>
            <a:b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Hour of Code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16" y="679672"/>
            <a:ext cx="3539447" cy="321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92" y="1458206"/>
            <a:ext cx="3371583" cy="2528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0017" y="3425251"/>
            <a:ext cx="3717668" cy="2788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4" y="3621640"/>
            <a:ext cx="3808290" cy="2856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8293" y="4188396"/>
            <a:ext cx="2942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Activities</a:t>
            </a:r>
          </a:p>
          <a:p>
            <a:endParaRPr lang="en-US" sz="2400" b="1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AL for Oceans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Dance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Flappy Bird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Minecraft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4" y="1085138"/>
            <a:ext cx="2271283" cy="21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8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859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Coding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Displays and Certificates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92" y="1448655"/>
            <a:ext cx="3912147" cy="5195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0" y="1786146"/>
            <a:ext cx="6027505" cy="45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44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346" y="443458"/>
            <a:ext cx="10700322" cy="713662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BookFlix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and One More Story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2900" y="2301710"/>
            <a:ext cx="4828267" cy="335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8" y="2172984"/>
            <a:ext cx="4135042" cy="3159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26" y="2057077"/>
            <a:ext cx="4522342" cy="3391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9" y="141617"/>
            <a:ext cx="1736948" cy="17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76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63" y="169917"/>
            <a:ext cx="10509607" cy="9807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Reading eBooks –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Abdo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and SORA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6542" y="1970073"/>
            <a:ext cx="5070297" cy="3637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770" y="2001002"/>
            <a:ext cx="5070300" cy="3575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77" y="3072618"/>
            <a:ext cx="4911047" cy="3251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36" y="965022"/>
            <a:ext cx="2032839" cy="19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472" y="164780"/>
            <a:ext cx="9524143" cy="95510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At YMA Readers are Leaders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0555" y="2201583"/>
            <a:ext cx="4910458" cy="3487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29" y="3120776"/>
            <a:ext cx="4373366" cy="3280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4410" y="2143897"/>
            <a:ext cx="4910457" cy="3603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0695" y="1196941"/>
            <a:ext cx="3570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Follett eBooks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Follett </a:t>
            </a:r>
            <a:r>
              <a:rPr lang="en-US" sz="2400" b="1" dirty="0" err="1">
                <a:solidFill>
                  <a:srgbClr val="002060"/>
                </a:solidFill>
                <a:latin typeface="Lucida Calligraphy" panose="03010101010101010101" pitchFamily="66" charset="0"/>
              </a:rPr>
              <a:t>Lightboxes</a:t>
            </a:r>
            <a:endParaRPr lang="en-US" sz="2400" b="1" dirty="0">
              <a:solidFill>
                <a:srgbClr val="002060"/>
              </a:solidFill>
              <a:latin typeface="Lucida Calligraphy" panose="030101010101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One More Story</a:t>
            </a:r>
          </a:p>
        </p:txBody>
      </p:sp>
    </p:spTree>
    <p:extLst>
      <p:ext uri="{BB962C8B-B14F-4D97-AF65-F5344CB8AC3E}">
        <p14:creationId xmlns:p14="http://schemas.microsoft.com/office/powerpoint/2010/main" val="256424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99" y="609991"/>
            <a:ext cx="3048000" cy="209592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Reading</a:t>
            </a:r>
            <a:b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Partners</a:t>
            </a:r>
            <a:b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4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at YMA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82" y="575353"/>
            <a:ext cx="3952125" cy="2964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99" y="3712822"/>
            <a:ext cx="3905891" cy="2929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82" y="3714106"/>
            <a:ext cx="3952124" cy="29640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67271" y="929812"/>
            <a:ext cx="3678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Pre-Magnet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Teaching Students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and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Primary Students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6" y="3714106"/>
            <a:ext cx="3718654" cy="29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5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106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Lucida Calligraphy</vt:lpstr>
      <vt:lpstr>Office Theme</vt:lpstr>
      <vt:lpstr>PowerPoint Presentation</vt:lpstr>
      <vt:lpstr> Hour  of  Code  </vt:lpstr>
      <vt:lpstr>  </vt:lpstr>
      <vt:lpstr>We Completed the  Hour of Code</vt:lpstr>
      <vt:lpstr>Coding Displays and Certificates</vt:lpstr>
      <vt:lpstr>BookFlix and One More Story </vt:lpstr>
      <vt:lpstr>Reading eBooks – Abdo and SORA</vt:lpstr>
      <vt:lpstr>At YMA Readers are Leaders</vt:lpstr>
      <vt:lpstr>Reading Partners at YMA</vt:lpstr>
      <vt:lpstr>Glowforge Laser Printing</vt:lpstr>
      <vt:lpstr>Paper Sculptures </vt:lpstr>
      <vt:lpstr>Paper Sculptures</vt:lpstr>
    </vt:vector>
  </TitlesOfParts>
  <Company>Yonkers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WESTPHAL, CAROL</dc:creator>
  <cp:lastModifiedBy>WESTPHAL, CAROL</cp:lastModifiedBy>
  <cp:revision>27</cp:revision>
  <cp:lastPrinted>2021-12-20T11:48:29Z</cp:lastPrinted>
  <dcterms:created xsi:type="dcterms:W3CDTF">2021-12-18T01:33:22Z</dcterms:created>
  <dcterms:modified xsi:type="dcterms:W3CDTF">2021-12-20T18:58:35Z</dcterms:modified>
</cp:coreProperties>
</file>